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1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D48E8-A01A-45D2-BAA6-872A5D843B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D1B3D-F3A4-45E6-8F68-27C7C41E40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15973-D351-4BE2-ABFD-FEF9A90677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3201A-9CFD-45FF-BE89-E19ABBB9AB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C713-1AF2-498D-82BA-9334731037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88E0D-5090-416D-A511-4E30EA2791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B6A96-11EF-4157-ACD8-AD7BA77F44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715FA-539F-429A-B823-FFBA926C8A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A2AA-2CA7-43AC-8842-EAEBDA1AE4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A5277-92B3-48D9-9E8E-E3AB817942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A1D08-82BD-44CE-B46B-10CFD18F49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78BA6BE-0788-47A8-9DB8-5E99AC5935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/>
      <p:bldP spid="92164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2164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921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921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2164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921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921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2164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921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921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2164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921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921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92164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921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921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999275334[1]"/>
          <p:cNvPicPr>
            <a:picLocks noChangeAspect="1" noChangeArrowheads="1"/>
          </p:cNvPicPr>
          <p:nvPr/>
        </p:nvPicPr>
        <p:blipFill>
          <a:blip r:embed="rId2" cstate="print"/>
          <a:srcRect l="5402" t="2193" r="3226" b="2245"/>
          <a:stretch>
            <a:fillRect/>
          </a:stretch>
        </p:blipFill>
        <p:spPr bwMode="auto">
          <a:xfrm>
            <a:off x="1835696" y="620688"/>
            <a:ext cx="5976664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76250"/>
            <a:ext cx="7696200" cy="49371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z="2000" dirty="0" smtClean="0"/>
          </a:p>
          <a:p>
            <a:pPr eaLnBrk="1" hangingPunct="1">
              <a:buFontTx/>
              <a:buNone/>
            </a:pPr>
            <a:r>
              <a:rPr lang="ru-RU" sz="2000" dirty="0" smtClean="0"/>
              <a:t> </a:t>
            </a:r>
          </a:p>
          <a:p>
            <a:pPr eaLnBrk="1" hangingPunct="1">
              <a:buFontTx/>
              <a:buNone/>
            </a:pPr>
            <a:r>
              <a:rPr lang="ru-RU" sz="2000" dirty="0" smtClean="0"/>
              <a:t>     </a:t>
            </a:r>
            <a:r>
              <a:rPr lang="ru-RU" sz="2400" dirty="0" smtClean="0"/>
              <a:t>Зеленый свет разрешает движение.</a:t>
            </a:r>
          </a:p>
          <a:p>
            <a:pPr eaLnBrk="1" hangingPunct="1">
              <a:buFontTx/>
              <a:buNone/>
            </a:pPr>
            <a:r>
              <a:rPr lang="ru-RU" sz="2400" dirty="0" smtClean="0"/>
              <a:t>    Зеленый мигающий сигнал разрешает движение и информирует, что время его действия истекает и вскоре будет включен запрещающий сигнал.</a:t>
            </a:r>
          </a:p>
          <a:p>
            <a:pPr eaLnBrk="1" hangingPunct="1">
              <a:buFontTx/>
              <a:buNone/>
            </a:pPr>
            <a:r>
              <a:rPr lang="ru-RU" sz="2400" dirty="0" smtClean="0"/>
              <a:t>    </a:t>
            </a:r>
            <a:r>
              <a:rPr lang="ru-RU" sz="2400" dirty="0" smtClean="0"/>
              <a:t>Желтый </a:t>
            </a:r>
            <a:r>
              <a:rPr lang="ru-RU" sz="2400" dirty="0" smtClean="0"/>
              <a:t>сигнал запрещает движение и предупреждает о предстоящей смене сигналов.</a:t>
            </a:r>
          </a:p>
          <a:p>
            <a:pPr eaLnBrk="1" hangingPunct="1">
              <a:buFontTx/>
              <a:buNone/>
            </a:pPr>
            <a:r>
              <a:rPr lang="ru-RU" sz="2400" dirty="0" smtClean="0"/>
              <a:t>    </a:t>
            </a:r>
            <a:r>
              <a:rPr lang="ru-RU" sz="2400" dirty="0" smtClean="0"/>
              <a:t>Красный </a:t>
            </a:r>
            <a:r>
              <a:rPr lang="ru-RU" sz="2400" dirty="0" smtClean="0"/>
              <a:t>сигнал, в том числе мигающий, запрещает  движение.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72100" y="2276475"/>
            <a:ext cx="3771900" cy="36576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     Стоп, машина! </a:t>
            </a:r>
            <a:br>
              <a:rPr lang="ru-RU" sz="2000" smtClean="0"/>
            </a:br>
            <a:r>
              <a:rPr lang="ru-RU" sz="2000" smtClean="0"/>
              <a:t>Стоп, мотор! </a:t>
            </a:r>
            <a:br>
              <a:rPr lang="ru-RU" sz="2000" smtClean="0"/>
            </a:br>
            <a:r>
              <a:rPr lang="ru-RU" sz="2000" smtClean="0"/>
              <a:t>Тормози скорей, </a:t>
            </a:r>
            <a:br>
              <a:rPr lang="ru-RU" sz="2000" smtClean="0"/>
            </a:br>
            <a:r>
              <a:rPr lang="ru-RU" sz="2000" smtClean="0"/>
              <a:t>Шофёр! </a:t>
            </a:r>
            <a:br>
              <a:rPr lang="ru-RU" sz="2000" smtClean="0"/>
            </a:br>
            <a:r>
              <a:rPr lang="ru-RU" sz="2000" smtClean="0"/>
              <a:t>Красный глаз </a:t>
            </a:r>
            <a:br>
              <a:rPr lang="ru-RU" sz="2000" smtClean="0"/>
            </a:br>
            <a:r>
              <a:rPr lang="ru-RU" sz="2000" smtClean="0"/>
              <a:t>Глядит в упор — </a:t>
            </a:r>
            <a:br>
              <a:rPr lang="ru-RU" sz="2000" smtClean="0"/>
            </a:br>
            <a:r>
              <a:rPr lang="ru-RU" sz="2000" smtClean="0"/>
              <a:t>Это строгий </a:t>
            </a:r>
            <a:br>
              <a:rPr lang="ru-RU" sz="2000" smtClean="0"/>
            </a:br>
            <a:r>
              <a:rPr lang="ru-RU" sz="2000" smtClean="0"/>
              <a:t>Светофор. </a:t>
            </a:r>
            <a:br>
              <a:rPr lang="ru-RU" sz="2000" smtClean="0"/>
            </a:br>
            <a:r>
              <a:rPr lang="ru-RU" sz="2000" smtClean="0"/>
              <a:t>Вид он грозный </a:t>
            </a:r>
            <a:br>
              <a:rPr lang="ru-RU" sz="2000" smtClean="0"/>
            </a:br>
            <a:r>
              <a:rPr lang="ru-RU" sz="2000" smtClean="0"/>
              <a:t>Напускает, </a:t>
            </a:r>
            <a:br>
              <a:rPr lang="ru-RU" sz="2000" smtClean="0"/>
            </a:br>
            <a:r>
              <a:rPr lang="ru-RU" sz="2000" smtClean="0"/>
              <a:t>Дальше ехать </a:t>
            </a:r>
            <a:br>
              <a:rPr lang="ru-RU" sz="2000" smtClean="0"/>
            </a:br>
            <a:r>
              <a:rPr lang="ru-RU" sz="2000" smtClean="0"/>
              <a:t>Не пускает...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/>
            </a:r>
            <a:br>
              <a:rPr lang="ru-RU" sz="2000" smtClean="0"/>
            </a:br>
            <a:r>
              <a:rPr lang="ru-RU" sz="1800" smtClean="0"/>
              <a:t/>
            </a:r>
            <a:br>
              <a:rPr lang="ru-RU" sz="1800" smtClean="0"/>
            </a:br>
            <a:endParaRPr lang="ru-RU" sz="1800" smtClean="0"/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72100" y="2276475"/>
            <a:ext cx="3771900" cy="3657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    Обождал шофёр </a:t>
            </a:r>
            <a:br>
              <a:rPr lang="ru-RU" sz="2000" dirty="0" smtClean="0"/>
            </a:br>
            <a:r>
              <a:rPr lang="ru-RU" sz="2000" dirty="0" smtClean="0"/>
              <a:t>Немножко, </a:t>
            </a:r>
            <a:br>
              <a:rPr lang="ru-RU" sz="2000" dirty="0" smtClean="0"/>
            </a:br>
            <a:r>
              <a:rPr lang="ru-RU" sz="2000" dirty="0" smtClean="0"/>
              <a:t>Снова выглянул </a:t>
            </a:r>
            <a:br>
              <a:rPr lang="ru-RU" sz="2000" dirty="0" smtClean="0"/>
            </a:br>
            <a:r>
              <a:rPr lang="ru-RU" sz="2000" dirty="0" smtClean="0"/>
              <a:t>В окошко. </a:t>
            </a:r>
            <a:br>
              <a:rPr lang="ru-RU" sz="2000" dirty="0" smtClean="0"/>
            </a:br>
            <a:r>
              <a:rPr lang="ru-RU" sz="2000" dirty="0" smtClean="0"/>
              <a:t>Светофор </a:t>
            </a:r>
            <a:br>
              <a:rPr lang="ru-RU" sz="2000" dirty="0" smtClean="0"/>
            </a:br>
            <a:r>
              <a:rPr lang="ru-RU" sz="2000" dirty="0" smtClean="0"/>
              <a:t>На этот раз </a:t>
            </a:r>
            <a:br>
              <a:rPr lang="ru-RU" sz="2000" dirty="0" smtClean="0"/>
            </a:br>
            <a:r>
              <a:rPr lang="ru-RU" sz="2000" dirty="0" smtClean="0"/>
              <a:t>Показал </a:t>
            </a:r>
            <a:br>
              <a:rPr lang="ru-RU" sz="2000" dirty="0" smtClean="0"/>
            </a:br>
            <a:r>
              <a:rPr lang="ru-RU" sz="2000" dirty="0" smtClean="0"/>
              <a:t>Зелёный глаз, </a:t>
            </a:r>
            <a:br>
              <a:rPr lang="ru-RU" sz="2000" dirty="0" smtClean="0"/>
            </a:br>
            <a:r>
              <a:rPr lang="ru-RU" sz="2000" dirty="0" smtClean="0"/>
              <a:t>Подмигнул </a:t>
            </a:r>
            <a:br>
              <a:rPr lang="ru-RU" sz="2000" dirty="0" smtClean="0"/>
            </a:br>
            <a:r>
              <a:rPr lang="ru-RU" sz="2000" dirty="0" smtClean="0"/>
              <a:t>И говорит: </a:t>
            </a:r>
            <a:br>
              <a:rPr lang="ru-RU" sz="2000" dirty="0" smtClean="0"/>
            </a:br>
            <a:r>
              <a:rPr lang="ru-RU" sz="2000" dirty="0" smtClean="0"/>
              <a:t>«Ехать можно, </a:t>
            </a:r>
            <a:br>
              <a:rPr lang="ru-RU" sz="2000" dirty="0" smtClean="0"/>
            </a:br>
            <a:r>
              <a:rPr lang="ru-RU" sz="2000" dirty="0" smtClean="0"/>
              <a:t>Путь открыт!» </a:t>
            </a:r>
            <a:br>
              <a:rPr lang="ru-RU" sz="2000" dirty="0" smtClean="0"/>
            </a:br>
            <a:endParaRPr lang="ru-RU" sz="2000" dirty="0" smtClean="0"/>
          </a:p>
        </p:txBody>
      </p:sp>
      <p:pic>
        <p:nvPicPr>
          <p:cNvPr id="109574" name="Picture 6" descr="1208092266_cloun_gibdd_prev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836613"/>
            <a:ext cx="2663825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2000"/>
                                        <p:tgtEl>
                                          <p:spTgt spid="10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/>
      <p:bldP spid="1638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357563"/>
            <a:ext cx="7697788" cy="26654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smtClean="0"/>
              <a:t>    В местах отсутствия светофора, при большом движении, информирует о состоянии движения регулировщик. Своими сигналами он дает команды участникам дорожного движения. Его обязан понимать каждый.</a:t>
            </a:r>
          </a:p>
        </p:txBody>
      </p:sp>
      <p:pic>
        <p:nvPicPr>
          <p:cNvPr id="107524" name="Picture 4" descr="1232364807_gai18[1]"/>
          <p:cNvPicPr>
            <a:picLocks noChangeAspect="1" noChangeArrowheads="1"/>
          </p:cNvPicPr>
          <p:nvPr/>
        </p:nvPicPr>
        <p:blipFill>
          <a:blip r:embed="rId2" cstate="print"/>
          <a:srcRect r="6198" b="13528"/>
          <a:stretch>
            <a:fillRect/>
          </a:stretch>
        </p:blipFill>
        <p:spPr bwMode="auto">
          <a:xfrm>
            <a:off x="755650" y="333375"/>
            <a:ext cx="4319588" cy="271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20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60350"/>
            <a:ext cx="7696200" cy="46815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 </a:t>
            </a:r>
            <a:r>
              <a:rPr lang="ru-RU" sz="3600" smtClean="0"/>
              <a:t>Соблюдая все правила дорожного движения мы сохраняем себе и другим жизнь. Будьте бдительны на дороге!</a:t>
            </a:r>
          </a:p>
        </p:txBody>
      </p:sp>
      <p:pic>
        <p:nvPicPr>
          <p:cNvPr id="108548" name="Picture 4" descr="pic[1]"/>
          <p:cNvPicPr>
            <a:picLocks noChangeAspect="1" noChangeArrowheads="1"/>
          </p:cNvPicPr>
          <p:nvPr/>
        </p:nvPicPr>
        <p:blipFill>
          <a:blip r:embed="rId2" cstate="print"/>
          <a:srcRect b="34091"/>
          <a:stretch>
            <a:fillRect/>
          </a:stretch>
        </p:blipFill>
        <p:spPr bwMode="auto">
          <a:xfrm>
            <a:off x="2051720" y="2852936"/>
            <a:ext cx="6264049" cy="309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20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836738"/>
          </a:xfrm>
        </p:spPr>
        <p:txBody>
          <a:bodyPr/>
          <a:lstStyle/>
          <a:p>
            <a:pPr eaLnBrk="1" hangingPunct="1"/>
            <a:r>
              <a:rPr lang="ru-RU" smtClean="0"/>
              <a:t> </a:t>
            </a:r>
            <a:r>
              <a:rPr lang="ru-RU" sz="5400" smtClean="0"/>
              <a:t>Обязанности пешеходов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6597650"/>
            <a:ext cx="7410450" cy="714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800" smtClean="0"/>
          </a:p>
        </p:txBody>
      </p:sp>
      <p:pic>
        <p:nvPicPr>
          <p:cNvPr id="98309" name="Picture 5" descr="skazki-0036[1]"/>
          <p:cNvPicPr>
            <a:picLocks noChangeAspect="1" noChangeArrowheads="1"/>
          </p:cNvPicPr>
          <p:nvPr/>
        </p:nvPicPr>
        <p:blipFill>
          <a:blip r:embed="rId2" cstate="print"/>
          <a:srcRect b="8647"/>
          <a:stretch>
            <a:fillRect/>
          </a:stretch>
        </p:blipFill>
        <p:spPr bwMode="auto">
          <a:xfrm>
            <a:off x="1692275" y="1916113"/>
            <a:ext cx="5715000" cy="461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49275"/>
            <a:ext cx="7986713" cy="4937125"/>
          </a:xfrm>
        </p:spPr>
        <p:txBody>
          <a:bodyPr/>
          <a:lstStyle/>
          <a:p>
            <a:pPr eaLnBrk="1" hangingPunct="1">
              <a:buNone/>
            </a:pPr>
            <a:r>
              <a:rPr lang="ru-RU" sz="2400" dirty="0" smtClean="0"/>
              <a:t>1. Пешеходы должны двигаться по тротуарам или пешеходным дорожкам, а при их отсутствии – по обочинам. Вне населенных пунктов при движении по проезжей части пешеходы должны идти по краю, навстречу движению транспортных средств.</a:t>
            </a:r>
          </a:p>
          <a:p>
            <a:pPr eaLnBrk="1" hangingPunct="1">
              <a:buNone/>
            </a:pPr>
            <a:r>
              <a:rPr lang="ru-RU" sz="2400" dirty="0" smtClean="0"/>
              <a:t>2. Пешеходы должны пересекать проезжую часть по пешеходным переходам, в том числе по подземным и надземным, а при их отсутствии – на перекрестках по линии тротуаров или обочин.</a:t>
            </a:r>
          </a:p>
          <a:p>
            <a:pPr eaLnBrk="1" hangingPunct="1">
              <a:buNone/>
            </a:pPr>
            <a:r>
              <a:rPr lang="ru-RU" sz="2400" dirty="0" smtClean="0"/>
              <a:t>3. В местах, где движение регулируется, пешеходы должны руководствоваться сигналами регулировщика или пешеходного светофора, а при его отсутствии – транспортного светофора.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2150"/>
            <a:ext cx="7885113" cy="4937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4. На нерегулируемых пешеходных переходах пешеходы могут выходить на проезжую часть после того, как оценят расстояние до приближающихся транспортных средств, их скорость и убедятся, что переход будет для них безопасен.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5. Выйдя на проезжую часть, пешеходы не должны задерживаться или останавливаться, если это не связано с обеспечением безопасности движения.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6. Ожидать маршрутное транспортное средство разрешается только на приподнятых над проезжей частью посадочных площадках, а при их отсутствии – на тротуаре или обочине.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6870700" cy="1763713"/>
          </a:xfrm>
        </p:spPr>
        <p:txBody>
          <a:bodyPr/>
          <a:lstStyle/>
          <a:p>
            <a:pPr eaLnBrk="1" hangingPunct="1"/>
            <a:r>
              <a:rPr lang="ru-RU" sz="5400" smtClean="0"/>
              <a:t>Обязанности пассажиров</a:t>
            </a:r>
          </a:p>
        </p:txBody>
      </p:sp>
      <p:pic>
        <p:nvPicPr>
          <p:cNvPr id="101380" name="Picture 4" descr="0c99699f9c30t[1]"/>
          <p:cNvPicPr>
            <a:picLocks noChangeAspect="1" noChangeArrowheads="1"/>
          </p:cNvPicPr>
          <p:nvPr/>
        </p:nvPicPr>
        <p:blipFill>
          <a:blip r:embed="rId2" cstate="print"/>
          <a:srcRect l="51071" t="9482" r="2499" b="8020"/>
          <a:stretch>
            <a:fillRect/>
          </a:stretch>
        </p:blipFill>
        <p:spPr bwMode="auto">
          <a:xfrm>
            <a:off x="2700338" y="1916113"/>
            <a:ext cx="3095625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2000"/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49275"/>
            <a:ext cx="7913688" cy="47513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u-RU" sz="2400" dirty="0" smtClean="0"/>
              <a:t>         </a:t>
            </a:r>
            <a:r>
              <a:rPr lang="ru-RU" dirty="0" smtClean="0"/>
              <a:t>Пассажиры обязаны:</a:t>
            </a:r>
          </a:p>
          <a:p>
            <a:pPr marL="609600" indent="-609600" eaLnBrk="1" hangingPunct="1">
              <a:buFontTx/>
              <a:buNone/>
            </a:pPr>
            <a:endParaRPr lang="ru-RU" dirty="0" smtClean="0"/>
          </a:p>
          <a:p>
            <a:pPr marL="609600" indent="-609600" eaLnBrk="1" hangingPunct="1">
              <a:buFontTx/>
              <a:buNone/>
            </a:pPr>
            <a:r>
              <a:rPr lang="ru-RU" sz="2400" dirty="0" smtClean="0"/>
              <a:t>  1. При поездке на транспортном средстве, оборудованном ремнями безопасности, быть пристегнутыми ими, а при поездке на мотоцикле – быть в застегнутом </a:t>
            </a:r>
            <a:r>
              <a:rPr lang="ru-RU" sz="2400" dirty="0" smtClean="0"/>
              <a:t>шлеме.</a:t>
            </a:r>
            <a:endParaRPr lang="ru-RU" sz="2400" dirty="0" smtClean="0"/>
          </a:p>
          <a:p>
            <a:pPr marL="609600" indent="-609600" eaLnBrk="1" hangingPunct="1">
              <a:buFontTx/>
              <a:buNone/>
            </a:pPr>
            <a:endParaRPr lang="ru-RU" sz="2400" dirty="0" smtClean="0"/>
          </a:p>
          <a:p>
            <a:pPr marL="609600" indent="-609600" eaLnBrk="1" hangingPunct="1">
              <a:buFontTx/>
              <a:buNone/>
            </a:pPr>
            <a:r>
              <a:rPr lang="ru-RU" sz="2400" dirty="0" smtClean="0"/>
              <a:t>  2. Посадку или высадку производить со стороны тротуара или обочины и только после полной остановки транспортного средства.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6870700" cy="1079500"/>
          </a:xfrm>
        </p:spPr>
        <p:txBody>
          <a:bodyPr/>
          <a:lstStyle/>
          <a:p>
            <a:pPr eaLnBrk="1" hangingPunct="1"/>
            <a:r>
              <a:rPr lang="ru-RU" sz="3200" smtClean="0"/>
              <a:t>Пассажирам запрещается: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772816"/>
            <a:ext cx="7696200" cy="3657600"/>
          </a:xfrm>
        </p:spPr>
        <p:txBody>
          <a:bodyPr/>
          <a:lstStyle/>
          <a:p>
            <a:pPr eaLnBrk="1" hangingPunct="1">
              <a:buNone/>
            </a:pPr>
            <a:r>
              <a:rPr lang="ru-RU" sz="2400" dirty="0" smtClean="0"/>
              <a:t>1. Отвлекать водителя от управления транспортным средством во время его </a:t>
            </a:r>
            <a:r>
              <a:rPr lang="ru-RU" sz="2400" dirty="0" smtClean="0"/>
              <a:t>движения.</a:t>
            </a:r>
            <a:endParaRPr lang="ru-RU" sz="2400" dirty="0" smtClean="0"/>
          </a:p>
          <a:p>
            <a:pPr eaLnBrk="1" hangingPunct="1"/>
            <a:endParaRPr lang="ru-RU" sz="2400" dirty="0" smtClean="0"/>
          </a:p>
          <a:p>
            <a:pPr eaLnBrk="1" hangingPunct="1">
              <a:buNone/>
            </a:pPr>
            <a:r>
              <a:rPr lang="ru-RU" sz="2400" dirty="0" smtClean="0"/>
              <a:t>2. Открывать двери транспортного средства во время его движения.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6870700" cy="1600200"/>
          </a:xfrm>
        </p:spPr>
        <p:txBody>
          <a:bodyPr/>
          <a:lstStyle/>
          <a:p>
            <a:pPr eaLnBrk="1" hangingPunct="1"/>
            <a:r>
              <a:rPr lang="ru-RU" smtClean="0"/>
              <a:t>Сигналы светофора и регулировщика</a:t>
            </a:r>
          </a:p>
        </p:txBody>
      </p:sp>
      <p:pic>
        <p:nvPicPr>
          <p:cNvPr id="104452" name="Picture 4" descr="1650[1]"/>
          <p:cNvPicPr>
            <a:picLocks noChangeAspect="1" noChangeArrowheads="1"/>
          </p:cNvPicPr>
          <p:nvPr/>
        </p:nvPicPr>
        <p:blipFill>
          <a:blip r:embed="rId2" cstate="print"/>
          <a:srcRect l="1776"/>
          <a:stretch>
            <a:fillRect/>
          </a:stretch>
        </p:blipFill>
        <p:spPr bwMode="auto">
          <a:xfrm>
            <a:off x="2555875" y="1916113"/>
            <a:ext cx="394970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20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20713"/>
            <a:ext cx="7696200" cy="49371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  </a:t>
            </a:r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r>
              <a:rPr lang="ru-RU" smtClean="0"/>
              <a:t>      Три цвета есть у светофора,</a:t>
            </a:r>
          </a:p>
          <a:p>
            <a:pPr eaLnBrk="1" hangingPunct="1">
              <a:buFontTx/>
              <a:buNone/>
            </a:pPr>
            <a:r>
              <a:rPr lang="ru-RU" smtClean="0"/>
              <a:t>      Они понятны для шофера.</a:t>
            </a:r>
          </a:p>
          <a:p>
            <a:pPr eaLnBrk="1" hangingPunct="1">
              <a:buFontTx/>
              <a:buNone/>
            </a:pPr>
            <a:r>
              <a:rPr lang="ru-RU" smtClean="0"/>
              <a:t>      И пешеходу все расскажет,</a:t>
            </a:r>
          </a:p>
          <a:p>
            <a:pPr eaLnBrk="1" hangingPunct="1">
              <a:buFontTx/>
              <a:buNone/>
            </a:pPr>
            <a:r>
              <a:rPr lang="ru-RU" smtClean="0"/>
              <a:t>      И верный путь всегда укажет.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118</TotalTime>
  <Words>403</Words>
  <Application>Microsoft Office PowerPoint</Application>
  <PresentationFormat>Экран (4:3)</PresentationFormat>
  <Paragraphs>35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Comic Sans MS</vt:lpstr>
      <vt:lpstr>Arial</vt:lpstr>
      <vt:lpstr>Calibri</vt:lpstr>
      <vt:lpstr>Пастель</vt:lpstr>
      <vt:lpstr>Слайд 1</vt:lpstr>
      <vt:lpstr> Обязанности пешеходов</vt:lpstr>
      <vt:lpstr>Слайд 3</vt:lpstr>
      <vt:lpstr>Слайд 4</vt:lpstr>
      <vt:lpstr>Обязанности пассажиров</vt:lpstr>
      <vt:lpstr>Слайд 6</vt:lpstr>
      <vt:lpstr>Пассажирам запрещается:</vt:lpstr>
      <vt:lpstr>Сигналы светофора и регулировщика</vt:lpstr>
      <vt:lpstr>Слайд 9</vt:lpstr>
      <vt:lpstr>Слайд 10</vt:lpstr>
      <vt:lpstr>Слайд 11</vt:lpstr>
      <vt:lpstr>Слайд 12</vt:lpstr>
      <vt:lpstr>Слайд 13</vt:lpstr>
    </vt:vector>
  </TitlesOfParts>
  <Company>семья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зарета</dc:creator>
  <cp:lastModifiedBy>Improot</cp:lastModifiedBy>
  <cp:revision>9</cp:revision>
  <dcterms:created xsi:type="dcterms:W3CDTF">2010-03-28T08:20:39Z</dcterms:created>
  <dcterms:modified xsi:type="dcterms:W3CDTF">2016-12-06T12:39:14Z</dcterms:modified>
</cp:coreProperties>
</file>