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5050"/>
    <a:srgbClr val="FFFF99"/>
    <a:srgbClr val="CC00CC"/>
    <a:srgbClr val="66CCFF"/>
    <a:srgbClr val="0000FF"/>
    <a:srgbClr val="9900FF"/>
    <a:srgbClr val="FF33CC"/>
    <a:srgbClr val="FF00FF"/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6" d="100"/>
          <a:sy n="106" d="100"/>
        </p:scale>
        <p:origin x="-16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65BD9-0397-45A2-BAB8-CBE34FDA3D9E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3C02D-6A30-4A4B-A96D-1166728382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583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3C02D-6A30-4A4B-A96D-1166728382B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997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3C02D-6A30-4A4B-A96D-1166728382B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469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3C02D-6A30-4A4B-A96D-1166728382B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48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3C02D-6A30-4A4B-A96D-1166728382B4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959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3C02D-6A30-4A4B-A96D-1166728382B4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13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3C02D-6A30-4A4B-A96D-1166728382B4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529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80;&#1088;&#1080;&#1085;&#1072;\Desktop\&#1079;&#1072;&#1085;&#1103;&#1090;&#1080;&#1103;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41044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ОТЧЕТ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 ПРОВЕДЕНИИ КОМПЛЕКСНЫХ ИНТЕГРИРОВАННЫХ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ОТКРЫТЫХ ЗАНЯТИЙ ПЕДАГОГАМИ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МБДОУ №296 ЗА 2013 ГОД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5949280"/>
            <a:ext cx="6400800" cy="625624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РОСТОВ-НА-ДОНУ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2013г.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5901" y="4510895"/>
            <a:ext cx="6516216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ПОДГОТОВИЛА: воспитатель 1 категории</a:t>
            </a:r>
            <a:endParaRPr lang="ru-RU" sz="1200" b="1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                               ЛЮТОВА СВЕТЛАНА ЮРЬЕВНА</a:t>
            </a:r>
            <a:endParaRPr lang="ru-RU" sz="1200" b="1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pic>
        <p:nvPicPr>
          <p:cNvPr id="8" name="занят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043784"/>
      </p:ext>
    </p:extLst>
  </p:cSld>
  <p:clrMapOvr>
    <a:masterClrMapping/>
  </p:clrMapOvr>
  <p:transition spd="slow" advTm="6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)\Desktop\фото Скобаневой\открытые занятия\P1000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)\Desktop\фото Скобаневой\открытые занятия\P1000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68" y="-13368"/>
            <a:ext cx="4587632" cy="3440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)\Desktop\фото Скобаневой\открытые занятия\P1000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7356"/>
            <a:ext cx="4571999" cy="3430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)\Desktop\фото Скобаневой\открытые занятия\P10004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68" y="3427356"/>
            <a:ext cx="4624143" cy="3430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0347702"/>
      </p:ext>
    </p:extLst>
  </p:cSld>
  <p:clrMapOvr>
    <a:masterClrMapping/>
  </p:clrMapOvr>
  <p:transition advTm="429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)\Desktop\фото Скобаневой\открытые занятия\P1000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05"/>
            <a:ext cx="4572000" cy="3229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)\Desktop\фото Скобаневой\открытые занятия\P1000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2805"/>
            <a:ext cx="4572000" cy="3227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)\Desktop\фото Скобаневой\открытые занятия\P1000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6" y="260648"/>
            <a:ext cx="9158728" cy="6597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0136273"/>
      </p:ext>
    </p:extLst>
  </p:cSld>
  <p:clrMapOvr>
    <a:masterClrMapping/>
  </p:clrMapOvr>
  <p:transition advTm="441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26000">
              <a:srgbClr val="FAC77D"/>
            </a:gs>
            <a:gs pos="37000">
              <a:srgbClr val="FFC000"/>
            </a:gs>
            <a:gs pos="69000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ДОМИК ДЛЯ ЗАЙЧИКА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4941168"/>
            <a:ext cx="7088832" cy="1752600"/>
          </a:xfrm>
        </p:spPr>
        <p:txBody>
          <a:bodyPr/>
          <a:lstStyle/>
          <a:p>
            <a:r>
              <a:rPr lang="ru-RU" b="1" dirty="0">
                <a:solidFill>
                  <a:srgbClr val="FF00FF"/>
                </a:solidFill>
                <a:latin typeface="Monotype Corsiva" pitchFamily="66" charset="0"/>
                <a:ea typeface="+mj-ea"/>
                <a:cs typeface="+mj-cs"/>
              </a:rPr>
              <a:t>ЗИНЬКОВА  НАТАЛЬЯ  ВАЛЕРЬЕВНА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31519136"/>
      </p:ext>
    </p:extLst>
  </p:cSld>
  <p:clrMapOvr>
    <a:masterClrMapping/>
  </p:clrMapOvr>
  <p:transition advTm="482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)\Desktop\фото Скобаневой\открытые занятия\P1000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2" y="0"/>
            <a:ext cx="4800533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)\Desktop\фото Скобаневой\открытые занятия\P1000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21" y="0"/>
            <a:ext cx="4367077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)\Desktop\фото Скобаневой\открытые занятия\P1000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3" y="3501008"/>
            <a:ext cx="4800533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)\Desktop\фото Скобаневой\открытые занятия\P10004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70" y="3501008"/>
            <a:ext cx="4350230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9187977"/>
      </p:ext>
    </p:extLst>
  </p:cSld>
  <p:clrMapOvr>
    <a:masterClrMapping/>
  </p:clrMapOvr>
  <p:transition advTm="433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)\Desktop\фото Скобаневой\открытые занятия\P1000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5039" cy="3368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)\Desktop\фото Скобаневой\открытые занятия\P1000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84" y="0"/>
            <a:ext cx="4480614" cy="3360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)\Desktop\фото Скобаневой\открытые занятия\P1000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" y="3356586"/>
            <a:ext cx="4655038" cy="3501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)\Desktop\фото Скобаневой\открытые занятия\P10004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84" y="3356586"/>
            <a:ext cx="4480615" cy="3501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51896246"/>
      </p:ext>
    </p:extLst>
  </p:cSld>
  <p:clrMapOvr>
    <a:masterClrMapping/>
  </p:clrMapOvr>
  <p:transition advTm="443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J:\непоседы\непоседы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11843177"/>
      </p:ext>
    </p:extLst>
  </p:cSld>
  <p:clrMapOvr>
    <a:masterClrMapping/>
  </p:clrMapOvr>
  <p:transition advTm="413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085184"/>
            <a:ext cx="7772400" cy="1362075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rgbClr val="FF00FF"/>
                </a:solidFill>
                <a:latin typeface="Monotype Corsiva" pitchFamily="66" charset="0"/>
              </a:rPr>
              <a:t>ТЮКИНА  ЕЛЕНА  ПЕТРОВНА</a:t>
            </a:r>
            <a:endParaRPr lang="ru-RU" sz="3200" dirty="0">
              <a:solidFill>
                <a:srgbClr val="FF00FF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980728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ГОСТЯХ У ЗАЙКИ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688197"/>
      </p:ext>
    </p:extLst>
  </p:cSld>
  <p:clrMapOvr>
    <a:masterClrMapping/>
  </p:clrMapOvr>
  <p:transition advTm="455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)\Desktop\фото Скобаневой\открытые занятия\P1000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5335588"/>
      </p:ext>
    </p:extLst>
  </p:cSld>
  <p:clrMapOvr>
    <a:masterClrMapping/>
  </p:clrMapOvr>
  <p:transition advTm="443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085184"/>
            <a:ext cx="7772400" cy="1362075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FF00FF"/>
                </a:solidFill>
                <a:latin typeface="Monotype Corsiva" pitchFamily="66" charset="0"/>
              </a:rPr>
              <a:t>ИЗМАЛКИНА  ЮЛИЯ  ИГОРЕВНА</a:t>
            </a:r>
            <a:endParaRPr lang="ru-RU" sz="3200" b="1" dirty="0">
              <a:solidFill>
                <a:srgbClr val="FF00FF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052736"/>
            <a:ext cx="7988424" cy="15001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ДОМАШНИЕ ЖИВОТНЫЕ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ИХ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ДЕТЕНЫШИ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374311"/>
      </p:ext>
    </p:extLst>
  </p:cSld>
  <p:clrMapOvr>
    <a:masterClrMapping/>
  </p:clrMapOvr>
  <p:transition advTm="430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)\Desktop\фото Скобаневой\открытые занятия\P1000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" y="0"/>
            <a:ext cx="4570473" cy="3604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)\Desktop\фото Скобаневой\открытые занятия\P1000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3604486"/>
            <a:ext cx="4320480" cy="3253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)\Desktop\фото Скобаневой\открытые занятия\P1000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820470" cy="6953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96063902"/>
      </p:ext>
    </p:extLst>
  </p:cSld>
  <p:clrMapOvr>
    <a:masterClrMapping/>
  </p:clrMapOvr>
  <p:transition advTm="425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dou11-crr.narod2.ru/galereya/eknek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72"/>
            <a:ext cx="9144000" cy="6923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9150379"/>
      </p:ext>
    </p:extLst>
  </p:cSld>
  <p:clrMapOvr>
    <a:masterClrMapping/>
  </p:clrMapOvr>
  <p:transition spd="slow" advTm="402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)\Desktop\фото Скобаневой\открытые занятия\P1000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3" y="908720"/>
            <a:ext cx="3563888" cy="5085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)\Desktop\фото Скобаневой\открытые занятия\P1000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16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)\Desktop\фото Скобаневой\открытые занятия\P1000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5" y="476672"/>
            <a:ext cx="8354752" cy="63716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48109857"/>
      </p:ext>
    </p:extLst>
  </p:cSld>
  <p:clrMapOvr>
    <a:masterClrMapping/>
  </p:clrMapOvr>
  <p:transition advTm="410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J:\рыбка\золотая рыбка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5112568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661248"/>
            <a:ext cx="8250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Золотая рыбка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404664"/>
            <a:ext cx="6840760" cy="5760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11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группа</a:t>
            </a:r>
            <a:endParaRPr lang="ru-RU" sz="11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079528"/>
      </p:ext>
    </p:extLst>
  </p:cSld>
  <p:clrMapOvr>
    <a:masterClrMapping/>
  </p:clrMapOvr>
  <p:transition advTm="430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157192"/>
            <a:ext cx="7772400" cy="13620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СВЕТОВА  ЕКАТЕРИНА  ФЕДОРОВНА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7804" y="1022495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FF"/>
                </a:solidFill>
              </a:rPr>
              <a:t>ПО СЛЕДАМ КОЛОБКА</a:t>
            </a:r>
            <a:endParaRPr lang="ru-RU" sz="60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462403"/>
      </p:ext>
    </p:extLst>
  </p:cSld>
  <p:clrMapOvr>
    <a:masterClrMapping/>
  </p:clrMapOvr>
  <p:transition advTm="452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)\Desktop\фото Скобаневой\открытые занятия\P1000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7" y="4548"/>
            <a:ext cx="4656196" cy="3573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)\Desktop\фото Скобаневой\открытые занятия\P1000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0"/>
            <a:ext cx="4499989" cy="3577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)\Desktop\фото Скобаневой\открытые занятия\P10005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2" y="3577564"/>
            <a:ext cx="4713141" cy="3280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)\Desktop\фото Скобаневой\открытые занятия\P10005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575670"/>
            <a:ext cx="4499989" cy="3282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2739960"/>
      </p:ext>
    </p:extLst>
  </p:cSld>
  <p:clrMapOvr>
    <a:masterClrMapping/>
  </p:clrMapOvr>
  <p:transition advTm="432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)\Desktop\фото Скобаневой\открытые занятия\P1000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93128" cy="3483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)\Desktop\фото Скобаневой\открытые занятия\P1000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28" y="0"/>
            <a:ext cx="4550871" cy="3483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)\Desktop\фото Скобаневой\открытые занятия\P1000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77" y="3483004"/>
            <a:ext cx="4644005" cy="3374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)\Desktop\фото Скобаневой\открытые занятия\P10005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27" y="3483004"/>
            <a:ext cx="4550871" cy="3374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8053420"/>
      </p:ext>
    </p:extLst>
  </p:cSld>
  <p:clrMapOvr>
    <a:masterClrMapping/>
  </p:clrMapOvr>
  <p:transition advTm="433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387209" cy="1362075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СЕМИКОПЕНКО  АНАСТАСИЯ  СЕРГЕЕВНА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764704"/>
            <a:ext cx="7772400" cy="236428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FF"/>
                </a:solidFill>
              </a:rPr>
              <a:t>ПУТЕШЕСТВИЕ </a:t>
            </a:r>
          </a:p>
          <a:p>
            <a:pPr algn="ctr"/>
            <a:r>
              <a:rPr lang="ru-RU" sz="4800" b="1" dirty="0" smtClean="0">
                <a:solidFill>
                  <a:srgbClr val="FF00FF"/>
                </a:solidFill>
              </a:rPr>
              <a:t>В ГОРОД ВЕСЕЛЫХ ЧЕЛОВЕЧКОВ</a:t>
            </a:r>
            <a:endParaRPr lang="ru-RU" sz="48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7645070"/>
      </p:ext>
    </p:extLst>
  </p:cSld>
  <p:clrMapOvr>
    <a:masterClrMapping/>
  </p:clrMapOvr>
  <p:transition advTm="449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)\Desktop\фото Скобаневой\открытые занятия\P1000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" y="739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)\Desktop\фото Скобаневой\открытые занятия\P1000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44" y="0"/>
            <a:ext cx="4581854" cy="3436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)\Desktop\фото Скобаневой\открытые занятия\P1000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6390"/>
            <a:ext cx="4581856" cy="3421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)\Desktop\фото Скобаневой\открытые занятия\P1000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56" y="3421611"/>
            <a:ext cx="4581852" cy="3436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71115552"/>
      </p:ext>
    </p:extLst>
  </p:cSld>
  <p:clrMapOvr>
    <a:masterClrMapping/>
  </p:clrMapOvr>
  <p:transition advTm="4244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)\Desktop\фото Скобаневой\открытые занятия\P1000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02" y="0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)\Desktop\фото Скобаневой\открытые занятия\P1000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16"/>
            <a:ext cx="2987824" cy="40241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)\Desktop\фото Скобаневой\открытые занятия\P1000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764021" cy="3284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17615856"/>
      </p:ext>
    </p:extLst>
  </p:cSld>
  <p:clrMapOvr>
    <a:masterClrMapping/>
  </p:clrMapOvr>
  <p:transition advTm="424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русалочк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0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589240"/>
            <a:ext cx="8784976" cy="12113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РУСАЛОЧКА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029002"/>
      </p:ext>
    </p:extLst>
  </p:cSld>
  <p:clrMapOvr>
    <a:masterClrMapping/>
  </p:clrMapOvr>
  <p:transition advTm="438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0000">
              <a:srgbClr val="99CCFF"/>
            </a:gs>
            <a:gs pos="28000">
              <a:srgbClr val="9966FF"/>
            </a:gs>
            <a:gs pos="60000">
              <a:srgbClr val="CC99FF"/>
            </a:gs>
            <a:gs pos="76000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МНОГОЗНАЧНЫЕ СЛОВА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941168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ГОВОРОВА  ИРИНА  ВАСИЛЬЕВНА</a:t>
            </a:r>
            <a:endParaRPr lang="ru-RU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015698"/>
      </p:ext>
    </p:extLst>
  </p:cSld>
  <p:clrMapOvr>
    <a:masterClrMapping/>
  </p:clrMapOvr>
  <p:transition advTm="418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/>
          <a:lstStyle/>
          <a:p>
            <a:r>
              <a:rPr lang="ru-RU" dirty="0" smtClean="0"/>
              <a:t>«В ГОСТЯХ У СОЛНЫШКА»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861048"/>
            <a:ext cx="7304856" cy="1752600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ПОДГОТОВИЛИ: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ЛЮТОВА СВЕТЛАНА ЮРЬЕВНА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ХРЕНОВСКАЯ МАРИНА МАКСИМОВНА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944802"/>
      </p:ext>
    </p:extLst>
  </p:cSld>
  <p:clrMapOvr>
    <a:masterClrMapping/>
  </p:clrMapOvr>
  <p:transition advTm="522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)\Desktop\ДЕТСКИЙ САД\фото Скобаневой\открытые занятия\P1000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499993" cy="3277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)\Desktop\ДЕТСКИЙ САД\фото Скобаневой\открытые занятия\P1000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7742"/>
            <a:ext cx="4644008" cy="33047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)\Desktop\ДЕТСКИЙ САД\фото Скобаневой\открытые занятия\P1000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999"/>
            <a:ext cx="4499992" cy="3581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)\Desktop\ДЕТСКИЙ САД\фото Скобаневой\открытые занятия\P1000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460432" cy="6237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8405825"/>
      </p:ext>
    </p:extLst>
  </p:cSld>
  <p:clrMapOvr>
    <a:masterClrMapping/>
  </p:clrMapOvr>
  <p:transition advTm="452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)\Desktop\ДЕТСКИЙ САД\фото Скобаневой\открытые занятия\P1000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)\Desktop\ДЕТСКИЙ САД\фото Скобаневой\открытые занятия\P1000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33" y="3573016"/>
            <a:ext cx="4572000" cy="3284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)\Desktop\ДЕТСКИЙ САД\фото Скобаневой\открытые занятия\P1000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032448" cy="6377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9104952"/>
      </p:ext>
    </p:extLst>
  </p:cSld>
  <p:clrMapOvr>
    <a:masterClrMapping/>
  </p:clrMapOvr>
  <p:transition advTm="382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424">
              <a:schemeClr val="accent2">
                <a:lumMod val="60000"/>
                <a:lumOff val="40000"/>
              </a:schemeClr>
            </a:gs>
            <a:gs pos="32928">
              <a:srgbClr val="92D050"/>
            </a:gs>
            <a:gs pos="0">
              <a:srgbClr val="FFFF00"/>
            </a:gs>
            <a:gs pos="10000">
              <a:srgbClr val="99CCFF"/>
            </a:gs>
            <a:gs pos="28000">
              <a:srgbClr val="9966FF"/>
            </a:gs>
            <a:gs pos="60000">
              <a:srgbClr val="CC99FF"/>
            </a:gs>
            <a:gs pos="76000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4941168"/>
            <a:ext cx="8856984" cy="1763911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FF33CC"/>
                </a:solidFill>
                <a:latin typeface="Monotype Corsiva" pitchFamily="66" charset="0"/>
              </a:rPr>
              <a:t>УЧИТЕЛЬ-ЛОГОПЕД</a:t>
            </a:r>
            <a:br>
              <a:rPr lang="ru-RU" dirty="0" smtClean="0">
                <a:solidFill>
                  <a:srgbClr val="FF33CC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33CC"/>
                </a:solidFill>
                <a:latin typeface="Monotype Corsiva" pitchFamily="66" charset="0"/>
              </a:rPr>
              <a:t>КОЧКИНА  СВЕТЛАНА  ВЛАДИМИРОВНА</a:t>
            </a:r>
            <a:endParaRPr lang="ru-RU" dirty="0">
              <a:solidFill>
                <a:srgbClr val="FF33CC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764704"/>
            <a:ext cx="7772400" cy="1500187"/>
          </a:xfrm>
        </p:spPr>
        <p:txBody>
          <a:bodyPr/>
          <a:lstStyle/>
          <a:p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МНОГОЗНАЧНЫЕ СЛОВА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7567193"/>
      </p:ext>
    </p:extLst>
  </p:cSld>
  <p:clrMapOvr>
    <a:masterClrMapping/>
  </p:clrMapOvr>
  <p:transition advTm="443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)\Desktop\ДЕТСКИЙ САД\фото Скобаневой\открытые занятия\P1000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" y="0"/>
            <a:ext cx="4498822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)\Desktop\ДЕТСКИЙ САД\фото Скобаневой\открытые занятия\P1000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428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)\Desktop\ДЕТСКИЙ САД\фото Скобаневой\открытые занятия\P1000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6" y="0"/>
            <a:ext cx="8936564" cy="6917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2329862"/>
      </p:ext>
    </p:extLst>
  </p:cSld>
  <p:clrMapOvr>
    <a:masterClrMapping/>
  </p:clrMapOvr>
  <p:transition advTm="4789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157192"/>
            <a:ext cx="8387209" cy="1362075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ЧУГУЕВА   АННА   ВЛАДИМИРОВНА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76672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715742"/>
      </p:ext>
    </p:extLst>
  </p:cSld>
  <p:clrMapOvr>
    <a:masterClrMapping/>
  </p:clrMapOvr>
  <p:transition advTm="4181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)\Desktop\ДЕТСКИЙ САД\фото Скобаневой\открытые занятия\P1000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7932"/>
            <a:ext cx="4644008" cy="3462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)\Desktop\ДЕТСКИЙ САД\фото Скобаневой\открытые занятия\P1000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)\Desktop\ДЕТСКИЙ САД\фото Скобаневой\открытые занятия\P1000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42882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0890892"/>
      </p:ext>
    </p:extLst>
  </p:cSld>
  <p:clrMapOvr>
    <a:masterClrMapping/>
  </p:clrMapOvr>
  <p:transition advTm="444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)\Desktop\ДЕТСКИЙ САД\фото Скобаневой\открытые занятия\P100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22"/>
            <a:ext cx="4499992" cy="6887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)\Desktop\ДЕТСКИЙ САД\фото Скобаневой\открытые занятия\P1000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52319"/>
            <a:ext cx="4680520" cy="6910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49344194"/>
      </p:ext>
    </p:extLst>
  </p:cSld>
  <p:clrMapOvr>
    <a:masterClrMapping/>
  </p:clrMapOvr>
  <p:transition advTm="4743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казачата\казача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4699439"/>
      </p:ext>
    </p:extLst>
  </p:cSld>
  <p:clrMapOvr>
    <a:masterClrMapping/>
  </p:clrMapOvr>
  <p:transition advTm="433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8424936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«ЗИМА. ЗИМУЮЩИЕ ПТИЦЫ»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7544" y="5445224"/>
            <a:ext cx="8568952" cy="117653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ТРОФИМЕНКО  ВАЛЕНТИНА  ВАСИЛЬЕВНА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4229878"/>
      </p:ext>
    </p:extLst>
  </p:cSld>
  <p:clrMapOvr>
    <a:masterClrMapping/>
  </p:clrMapOvr>
  <p:transition advTm="404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)\Desktop\ДЕТСКИЙ САД\фото Скобаневой\открытые занятия\P1000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320"/>
            <a:ext cx="4122192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)\Desktop\ДЕТСКИЙ САД\фото Скобаневой\открытые занятия\P10004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61" r="25367"/>
          <a:stretch/>
        </p:blipFill>
        <p:spPr bwMode="auto">
          <a:xfrm>
            <a:off x="107504" y="3493722"/>
            <a:ext cx="4122192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)\Desktop\ДЕТСКИЙ САД\фото Скобаневой\открытые занятия\P10004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00"/>
          <a:stretch/>
        </p:blipFill>
        <p:spPr bwMode="auto">
          <a:xfrm>
            <a:off x="5004048" y="3493723"/>
            <a:ext cx="3959448" cy="32476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)\Desktop\ДЕТСКИЙ САД\фото Скобаневой\открытые занятия\P10004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4320"/>
            <a:ext cx="3959448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5436611"/>
      </p:ext>
    </p:extLst>
  </p:cSld>
  <p:clrMapOvr>
    <a:masterClrMapping/>
  </p:clrMapOvr>
  <p:transition advTm="40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)\Desktop\фото\занятие детский сад2013г\S5003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608512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)\Desktop\фото\занятие детский сад2013г\S5003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0"/>
            <a:ext cx="4320479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)\Desktop\фото\занятие детский сад2013г\S5003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608512" cy="3645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)\Desktop\фото\занятие детский сад2013г\S50038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320480" cy="3645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02774410"/>
      </p:ext>
    </p:extLst>
  </p:cSld>
  <p:clrMapOvr>
    <a:masterClrMapping/>
  </p:clrMapOvr>
  <p:transition advTm="5055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)\Desktop\ДЕТСКИЙ САД\фото Скобаневой\открытые занятия\P1000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)\Desktop\ДЕТСКИЙ САД\фото Скобаневой\открытые занятия\P1000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)\Desktop\ДЕТСКИЙ САД\фото Скобаневой\открытые занятия\P1000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2024"/>
            <a:ext cx="4572000" cy="3428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)\Desktop\ДЕТСКИЙ САД\фото Скобаневой\открытые занятия\P1000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7"/>
            <a:ext cx="9143287" cy="6864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435787"/>
      </p:ext>
    </p:extLst>
  </p:cSld>
  <p:clrMapOvr>
    <a:masterClrMapping/>
  </p:clrMapOvr>
  <p:transition advTm="4478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836712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«ЧАСТИ ТЕЛА ЧЕЛОВЕКА»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085184"/>
            <a:ext cx="7560840" cy="146456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ОХРИМЕНКО  ТАТЬЯНА  ЛЕОНИДОВНА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38321"/>
      </p:ext>
    </p:extLst>
  </p:cSld>
  <p:clrMapOvr>
    <a:masterClrMapping/>
  </p:clrMapOvr>
  <p:transition advTm="4461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)\Desktop\ДЕТСКИЙ САД\фото Скобаневой\открытые занятия\P1000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)\Desktop\ДЕТСКИЙ САД\фото Скобаневой\открытые занятия\P1000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172400" cy="6000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)\Desktop\ДЕТСКИЙ САД\фото Скобаневой\открытые занятия\P10005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" y="3356992"/>
            <a:ext cx="4554418" cy="3485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)\Desktop\ДЕТСКИЙ САД\фото Скобаневой\открытые занятия\P1000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25575"/>
            <a:ext cx="7884368" cy="6045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0601827"/>
      </p:ext>
    </p:extLst>
  </p:cSld>
  <p:clrMapOvr>
    <a:masterClrMapping/>
  </p:clrMapOvr>
  <p:transition advTm="4274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)\Desktop\ДЕТСКИЙ САД\фото Скобаневой\открытые занятия\P1000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116632"/>
            <a:ext cx="4266665" cy="648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)\Desktop\ДЕТСКИЙ САД\фото Скобаневой\открытые занятия\P10005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14" y="54798"/>
            <a:ext cx="4585231" cy="3357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)\Desktop\ДЕТСКИЙ САД\фото Скобаневой\открытые занятия\P1000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6183"/>
            <a:ext cx="8287491" cy="6013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48206562"/>
      </p:ext>
    </p:extLst>
  </p:cSld>
  <p:clrMapOvr>
    <a:masterClrMapping/>
  </p:clrMapOvr>
  <p:transition advTm="4275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J:\остравок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276310"/>
      </p:ext>
    </p:extLst>
  </p:cSld>
  <p:clrMapOvr>
    <a:masterClrMapping/>
  </p:clrMapOvr>
  <p:transition advTm="4321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FF99"/>
                </a:solidFill>
              </a:rPr>
              <a:t>«ВСТРЕЧА С КОЛОБКОМ»</a:t>
            </a:r>
            <a:endParaRPr lang="ru-RU" b="1" dirty="0">
              <a:solidFill>
                <a:srgbClr val="FFFF99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3568" y="4653136"/>
            <a:ext cx="828092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ПРОКОФЬЕВА  НАТАЛЬЯ  РУСЛАНОВНА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903122"/>
      </p:ext>
    </p:extLst>
  </p:cSld>
  <p:clrMapOvr>
    <a:masterClrMapping/>
  </p:clrMapOvr>
  <p:transition advTm="4088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)\Desktop\ДЕТСКИЙ САД\фото Скобаневой\открытые занятия\P1000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020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)\Desktop\ДЕТСКИЙ САД\фото Скобаневой\открытые занятия\P1000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62422"/>
            <a:ext cx="4351218" cy="3140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)\Desktop\ДЕТСКИЙ САД\фото Скобаневой\открытые занятия\P1000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27585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9184853"/>
      </p:ext>
    </p:extLst>
  </p:cSld>
  <p:clrMapOvr>
    <a:masterClrMapping/>
  </p:clrMapOvr>
  <p:transition advTm="429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«ОЗНАКОМЛЕНИЕ С ОКРУЖАЮЩИМ МИРОМ»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725144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САФОНОВА  ОЛЕСЯ  НИКОЛАЕВНА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5867605"/>
      </p:ext>
    </p:extLst>
  </p:cSld>
  <p:clrMapOvr>
    <a:masterClrMapping/>
  </p:clrMapOvr>
  <p:transition advTm="444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)\Desktop\ДЕТСКИЙ САД\фото Скобаневой\открытые занятия\P1000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1" cy="333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)\Desktop\ДЕТСКИЙ САД\фото Скобаневой\открытые занятия\P1000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199"/>
            <a:ext cx="4572001" cy="3527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)\Desktop\ДЕТСКИЙ САД\фото Скобаневой\открытые занятия\P1000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330199"/>
            <a:ext cx="4587128" cy="3527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)\Desktop\ДЕТСКИЙ САД\фото Скобаневой\открытые занятия\P1000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2" y="-171400"/>
            <a:ext cx="8859728" cy="6453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465905"/>
      </p:ext>
    </p:extLst>
  </p:cSld>
  <p:clrMapOvr>
    <a:masterClrMapping/>
  </p:clrMapOvr>
  <p:transition advTm="4321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)\Desktop\ДЕТСКИЙ САД\фото Скобаневой\открытые занятия\P1000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7012"/>
            <a:ext cx="4572000" cy="3320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)\Desktop\ДЕТСКИЙ САД\фото Скобаневой\открытые занятия\P1000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37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)\Desktop\ДЕТСКИЙ САД\фото Скобаневой\открытые занятия\P1000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1999" cy="3537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)\Desktop\ДЕТСКИЙ САД\фото Скобаневой\открытые занятия\P1000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920" y="-531440"/>
            <a:ext cx="10189920" cy="7379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5884540"/>
      </p:ext>
    </p:extLst>
  </p:cSld>
  <p:clrMapOvr>
    <a:masterClrMapping/>
  </p:clrMapOvr>
  <p:transition advTm="457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)\Desktop\фото\занятие детский сад2013г\S5003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429000"/>
            <a:ext cx="4607525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)\Desktop\фото\занятие детский сад2013г\S5003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1"/>
            <a:ext cx="2828566" cy="3789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)\Desktop\фото\занятие детский сад2013г\S5003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1"/>
            <a:ext cx="2915815" cy="3888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62918141"/>
      </p:ext>
    </p:extLst>
  </p:cSld>
  <p:clrMapOvr>
    <a:masterClrMapping/>
  </p:clrMapOvr>
  <p:transition advTm="469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27000">
              <a:srgbClr val="FF7A00"/>
            </a:gs>
            <a:gs pos="90820">
              <a:srgbClr val="FF5050"/>
            </a:gs>
            <a:gs pos="64000">
              <a:srgbClr val="FFFF00"/>
            </a:gs>
            <a:gs pos="100000">
              <a:srgbClr val="FFC0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семицветик\цвет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545"/>
            <a:ext cx="525658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2705733"/>
      </p:ext>
    </p:extLst>
  </p:cSld>
  <p:clrMapOvr>
    <a:masterClrMapping/>
  </p:clrMapOvr>
  <p:transition advTm="4118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«УРОКИ ДОБРОТЫ»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75656" y="4509120"/>
            <a:ext cx="7552928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ЖАБСКАЯ  ВАЛЕНТИНА  АЛЕКСЕЕВНА</a:t>
            </a:r>
            <a:endParaRPr lang="ru-RU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7085292"/>
      </p:ext>
    </p:extLst>
  </p:cSld>
  <p:clrMapOvr>
    <a:masterClrMapping/>
  </p:clrMapOvr>
  <p:transition advTm="4056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)\Desktop\ДЕТСКИЙ САД\фото Скобаневой\открытые занятия\P1000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7515" cy="3365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)\Desktop\ДЕТСКИЙ САД\фото Скобаневой\открытые занятия\P1000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15" y="0"/>
            <a:ext cx="4646485" cy="3365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)\Desktop\ДЕТСКИЙ САД\фото Скобаневой\открытые занятия\P1000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" y="3365306"/>
            <a:ext cx="4494741" cy="349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359150"/>
            <a:ext cx="46704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8161314"/>
      </p:ext>
    </p:extLst>
  </p:cSld>
  <p:clrMapOvr>
    <a:masterClrMapping/>
  </p:clrMapOvr>
  <p:transition advTm="4071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)\Desktop\ДЕТСКИЙ САД\фото Скобаневой\открытые занятия\P1000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)\Desktop\ДЕТСКИЙ САД\фото Скобаневой\открытые занятия\P1000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)\Desktop\ДЕТСКИЙ САД\фото Скобаневой\открытые занятия\P10006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8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)\Desktop\ДЕТСКИЙ САД\фото Скобаневой\открытые занятия\P10006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0749"/>
            <a:ext cx="7596338" cy="5697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05262890"/>
      </p:ext>
    </p:extLst>
  </p:cSld>
  <p:clrMapOvr>
    <a:masterClrMapping/>
  </p:clrMapOvr>
  <p:transition advTm="3994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 КТО ИЩЕТ- ТОТ ВСЕГДА НАЙДЕТ»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437112"/>
            <a:ext cx="7768952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ЯЩЕНКО  ТАМАРА  ВЛАДИМИРОВНА</a:t>
            </a:r>
            <a:endParaRPr lang="ru-RU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7673393"/>
      </p:ext>
    </p:extLst>
  </p:cSld>
  <p:clrMapOvr>
    <a:masterClrMapping/>
  </p:clrMapOvr>
  <p:transition advTm="4353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)\Desktop\ДЕТСКИЙ САД\фото Скобаневой\открытые занятия\P10005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586"/>
          <a:stretch/>
        </p:blipFill>
        <p:spPr bwMode="auto">
          <a:xfrm>
            <a:off x="0" y="0"/>
            <a:ext cx="7794804" cy="6093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)\Desktop\ДЕТСКИЙ САД\фото Скобаневой\открытые занятия\P1000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9" y="3461410"/>
            <a:ext cx="4435671" cy="3396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)\Desktop\ДЕТСКИЙ САД\фото Скобаневой\открытые занятия\P1000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2" y="3461411"/>
            <a:ext cx="4716018" cy="3396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)\Desktop\ДЕТСКИЙ САД\фото Скобаневой\открытые занятия\P1000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820471" cy="6473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34236773"/>
      </p:ext>
    </p:extLst>
  </p:cSld>
  <p:clrMapOvr>
    <a:masterClrMapping/>
  </p:clrMapOvr>
  <p:transition advTm="4227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)\Desktop\ДЕТСКИЙ САД\фото Скобаневой\открытые занятия\P1000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" y="0"/>
            <a:ext cx="4635663" cy="3284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)\Desktop\ДЕТСКИЙ САД\фото Скобаневой\открытые занятия\P1000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1" cy="3284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)\Desktop\ДЕТСКИЙ САД\фото Скобаневой\открытые занятия\P1000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4" y="3291059"/>
            <a:ext cx="4654632" cy="3566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)\Desktop\ДЕТСКИЙ САД\фото Скобаневой\открытые занятия\P1000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2382"/>
            <a:ext cx="9143999" cy="7260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06931"/>
      </p:ext>
    </p:extLst>
  </p:cSld>
  <p:clrMapOvr>
    <a:masterClrMapping/>
  </p:clrMapOvr>
  <p:transition advTm="4072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пчелки\пчел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3336672"/>
      </p:ext>
    </p:extLst>
  </p:cSld>
  <p:clrMapOvr>
    <a:masterClrMapping/>
  </p:clrMapOvr>
  <p:transition advTm="4478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ИТОГОВОЕ ЗАНЯТИЕ  ПО ТЕМЕ «ЗИМА»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35696" y="4869160"/>
            <a:ext cx="716084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</a:rPr>
              <a:t>БЕЛОЗЕРОВА  ЕЛЕНА  АЛЕКСЕЕВНА</a:t>
            </a:r>
            <a:endParaRPr lang="ru-RU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7732462"/>
      </p:ext>
    </p:extLst>
  </p:cSld>
  <p:clrMapOvr>
    <a:masterClrMapping/>
  </p:clrMapOvr>
  <p:transition advTm="415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)\Desktop\ДЕТСКИЙ САД\фото Скобаневой\открытые занятия\P1000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5" y="0"/>
            <a:ext cx="4701230" cy="332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)\Desktop\ДЕТСКИЙ САД\фото Скобаневой\открытые занятия\P1000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75" y="0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)\Desktop\ДЕТСКИЙ САД\фото Скобаневой\открытые занятия\P1000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18360"/>
            <a:ext cx="4693775" cy="3539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)\Desktop\ДЕТСКИЙ САД\фото Скобаневой\открытые занятия\P1000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74" y="3314129"/>
            <a:ext cx="4450226" cy="3543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1257035"/>
      </p:ext>
    </p:extLst>
  </p:cSld>
  <p:clrMapOvr>
    <a:masterClrMapping/>
  </p:clrMapOvr>
  <p:transition advTm="396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)\Desktop\фото\занятие детский сад2013г\S5003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0"/>
            <a:ext cx="4630370" cy="3320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)\Desktop\фото\занятие детский сад2013г\S50038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2450"/>
            <a:ext cx="4499992" cy="3323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)\Desktop\фото\занятие детский сад2013г\S50038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" y="3320988"/>
            <a:ext cx="4630370" cy="3537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)\Desktop\фото\занятие детский сад2013г\S50039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0987"/>
            <a:ext cx="4499992" cy="3537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979896"/>
      </p:ext>
    </p:extLst>
  </p:cSld>
  <p:clrMapOvr>
    <a:masterClrMapping/>
  </p:clrMapOvr>
  <p:transition advTm="4103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)\Desktop\ДЕТСКИЙ САД\фото Скобаневой\открытые занятия\P1000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46"/>
            <a:ext cx="4475990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)\Desktop\ДЕТСКИЙ САД\фото Скобаневой\открытые занятия\P1000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90" y="0"/>
            <a:ext cx="4668010" cy="3343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)\Desktop\ДЕТСКИЙ САД\фото Скобаневой\открытые занятия\P1000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" y="3343246"/>
            <a:ext cx="4463959" cy="3514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)\Desktop\ДЕТСКИЙ САД\фото Скобаневой\открытые занятия\P1000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90" y="3343246"/>
            <a:ext cx="4668010" cy="3514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7805940"/>
      </p:ext>
    </p:extLst>
  </p:cSld>
  <p:clrMapOvr>
    <a:masterClrMapping/>
  </p:clrMapOvr>
  <p:transition advTm="4056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«ПУТЕШЕСТВИЕ С БУРАТИНО»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4653136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66CCFF"/>
                </a:solidFill>
                <a:latin typeface="Monotype Corsiva" pitchFamily="66" charset="0"/>
              </a:rPr>
              <a:t>ЩЕРБИНА  ЕЛЕНА  ИВАНОВНА</a:t>
            </a:r>
            <a:endParaRPr lang="ru-RU" b="1" dirty="0">
              <a:solidFill>
                <a:srgbClr val="66CCFF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1178526"/>
      </p:ext>
    </p:extLst>
  </p:cSld>
  <p:clrMapOvr>
    <a:masterClrMapping/>
  </p:clrMapOvr>
  <p:transition advTm="4446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)\Desktop\ДЕТСКИЙ САД\фото Скобаневой\открытые занятия\P1000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010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)\Desktop\ДЕТСКИЙ САД\фото Скобаневой\открытые занятия\P1000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11" y="-1801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)\Desktop\ДЕТСКИЙ САД\фото Скобаневой\открытые занятия\P1000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668010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)\Desktop\ДЕТСКИЙ САД\фото Скобаневой\открытые занятия\P1000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28" y="3355191"/>
            <a:ext cx="4475990" cy="3502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3237440"/>
      </p:ext>
    </p:extLst>
  </p:cSld>
  <p:clrMapOvr>
    <a:masterClrMapping/>
  </p:clrMapOvr>
  <p:transition advTm="4165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)\Desktop\ДЕТСКИЙ САД\фото Скобаневой\открытые занятия\P1000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" y="0"/>
            <a:ext cx="4567599" cy="3266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)\Desktop\ДЕТСКИЙ САД\фото Скобаневой\открытые занятия\P1000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" y="3266982"/>
            <a:ext cx="4567600" cy="3591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)\Desktop\ДЕТСКИЙ САД\фото Скобаневой\открытые занятия\P10004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6982"/>
            <a:ext cx="4580524" cy="3591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)\Desktop\ДЕТСКИЙ САД\фото Скобаневой\открытые занятия\P10004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747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3426785"/>
      </p:ext>
    </p:extLst>
  </p:cSld>
  <p:clrMapOvr>
    <a:masterClrMapping/>
  </p:clrMapOvr>
  <p:transition advTm="3822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почемучки\почемучки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107311"/>
      </p:ext>
    </p:extLst>
  </p:cSld>
  <p:clrMapOvr>
    <a:masterClrMapping/>
  </p:clrMapOvr>
  <p:transition advTm="4259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«ХЛЕБНЫЙ КРАЙ»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79712" y="4509120"/>
            <a:ext cx="7016824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CC00CC"/>
                </a:solidFill>
                <a:latin typeface="Monotype Corsiva" pitchFamily="66" charset="0"/>
              </a:rPr>
              <a:t>РУБАН  КРИСТИНА  СЕРГЕЕВНА</a:t>
            </a:r>
            <a:endParaRPr lang="ru-RU" b="1" dirty="0">
              <a:solidFill>
                <a:srgbClr val="CC00C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6099981"/>
      </p:ext>
    </p:extLst>
  </p:cSld>
  <p:clrMapOvr>
    <a:masterClrMapping/>
  </p:clrMapOvr>
  <p:transition advTm="4103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)\Desktop\ДЕТСКИЙ САД\фото Скобаневой\открытые занятия\P1000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)\Desktop\ДЕТСКИЙ САД\фото Скобаневой\открытые занятия\P10004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)\Desktop\ДЕТСКИЙ САД\фото Скобаневой\открытые занятия\P1000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672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)\Desktop\ДЕТСКИЙ САД\фото Скобаневой\открытые занятия\P1000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80" y="3429001"/>
            <a:ext cx="4595639" cy="3479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3122299"/>
      </p:ext>
    </p:extLst>
  </p:cSld>
  <p:clrMapOvr>
    <a:masterClrMapping/>
  </p:clrMapOvr>
  <p:transition advTm="4399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)\Desktop\ДЕТСКИЙ САД\фото Скобаневой\открытые занятия\P1000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86" y="0"/>
            <a:ext cx="4447170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)\Desktop\ДЕТСКИЙ САД\фото Скобаневой\открытые занятия\P1000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3284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)\Desktop\ДЕТСКИЙ САД\фото Скобаневой\открытые занятия\P10004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" y="3356992"/>
            <a:ext cx="4425644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)\Desktop\ДЕТСКИЙ САД\фото Скобаневой\открытые занятия\P10004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716016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4661027"/>
      </p:ext>
    </p:extLst>
  </p:cSld>
  <p:clrMapOvr>
    <a:masterClrMapping/>
  </p:clrMapOvr>
  <p:transition advTm="4259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7916416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«ПУТЕШЕСТВИЕ В СТРАНУ МАТЕМАТИКИ»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653136"/>
            <a:ext cx="7304856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CC00CC"/>
                </a:solidFill>
                <a:latin typeface="Monotype Corsiva" pitchFamily="66" charset="0"/>
              </a:rPr>
              <a:t>АЛЛАЕВА САКИНАТ  АШУРАЛИЕВНА</a:t>
            </a:r>
            <a:endParaRPr lang="ru-RU" b="1" dirty="0">
              <a:solidFill>
                <a:srgbClr val="CC00C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5622005"/>
      </p:ext>
    </p:extLst>
  </p:cSld>
  <p:clrMapOvr>
    <a:masterClrMapping/>
  </p:clrMapOvr>
  <p:transition advTm="4228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)\Desktop\ДЕТСКИЙ САД\фото Скобаневой\открытые занятия\P1000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499371" cy="3501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)\Desktop\ДЕТСКИЙ САД\фото Скобаневой\открытые занятия\P1000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70" y="-1"/>
            <a:ext cx="4644629" cy="3501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)\Desktop\ДЕТСКИЙ САД\фото Скобаневой\открытые занятия\P1000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6" y="3501009"/>
            <a:ext cx="4524697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)\Desktop\ДЕТСКИЙ САД\фото Скобаневой\открытые занятия\P10004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71" y="3501008"/>
            <a:ext cx="4644629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447287"/>
      </p:ext>
    </p:extLst>
  </p:cSld>
  <p:clrMapOvr>
    <a:masterClrMapping/>
  </p:clrMapOvr>
  <p:transition advTm="416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)\Desktop\фото\занятие детский сад2013г\S5003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68" y="0"/>
            <a:ext cx="4587632" cy="3440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)\Desktop\фото\занятие детский сад2013г\S5003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724"/>
            <a:ext cx="4556368" cy="3417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)\Desktop\фото\занятие детский сад2013г\S5003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68" y="3440724"/>
            <a:ext cx="4587632" cy="3417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)\Desktop\фото\занятие детский сад2013г\S5003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2805" cy="6369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74681066"/>
      </p:ext>
    </p:extLst>
  </p:cSld>
  <p:clrMapOvr>
    <a:masterClrMapping/>
  </p:clrMapOvr>
  <p:transition advTm="3588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)\Desktop\ДЕТСКИЙ САД\фото Скобаневой\открытые занятия\P1000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3104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)\Desktop\ДЕТСКИЙ САД\фото Скобаневой\открытые занятия\P10004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11"/>
          <a:stretch/>
        </p:blipFill>
        <p:spPr bwMode="auto">
          <a:xfrm>
            <a:off x="4751512" y="-13746"/>
            <a:ext cx="4392488" cy="3104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)\Desktop\ДЕТСКИЙ САД\фото Скобаневой\открытые занятия\P10004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7" y="3591019"/>
            <a:ext cx="4438111" cy="3266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)\Desktop\ДЕТСКИЙ САД\фото Скобаневой\открытые занятия\P10004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121755"/>
            <a:ext cx="9324526" cy="6993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2448263"/>
      </p:ext>
    </p:extLst>
  </p:cSld>
  <p:clrMapOvr>
    <a:masterClrMapping/>
  </p:clrMapOvr>
  <p:transition advTm="4196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27000">
              <a:srgbClr val="FF7A00"/>
            </a:gs>
            <a:gs pos="90820">
              <a:srgbClr val="FF5050"/>
            </a:gs>
            <a:gs pos="64000">
              <a:srgbClr val="FFFF00"/>
            </a:gs>
            <a:gs pos="100000">
              <a:srgbClr val="FFC0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959" y="1700808"/>
            <a:ext cx="8250080" cy="49685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БЛАГОДАРЮ ЗА ВНИМАНИЕ!!!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Рисунок 2" descr="тюльпа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924944"/>
            <a:ext cx="2088232" cy="1944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7399671"/>
      </p:ext>
    </p:extLst>
  </p:cSld>
  <p:clrMapOvr>
    <a:masterClrMapping/>
  </p:clrMapOvr>
  <p:transition advTm="867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J:\солнышко\солнышк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91276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46255652"/>
      </p:ext>
    </p:extLst>
  </p:cSld>
  <p:clrMapOvr>
    <a:masterClrMapping/>
  </p:clrMapOvr>
  <p:transition advTm="402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26000">
              <a:srgbClr val="FAC77D"/>
            </a:gs>
            <a:gs pos="41000">
              <a:srgbClr val="FFC000"/>
            </a:gs>
            <a:gs pos="69000">
              <a:srgbClr val="FBD49C"/>
            </a:gs>
            <a:gs pos="100000">
              <a:srgbClr val="FEE7F2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268760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ПУТЕШЕСТВИЕ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В МАГАЗИН ИГРУШЕК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8629" y="5085184"/>
            <a:ext cx="7488832" cy="913656"/>
          </a:xfrm>
        </p:spPr>
        <p:txBody>
          <a:bodyPr/>
          <a:lstStyle/>
          <a:p>
            <a:r>
              <a:rPr lang="ru-RU" b="1" dirty="0" smtClean="0">
                <a:solidFill>
                  <a:srgbClr val="FF00FF"/>
                </a:solidFill>
                <a:latin typeface="Monotype Corsiva" pitchFamily="66" charset="0"/>
              </a:rPr>
              <a:t>НЕТЫКША  ГАЛИНА  АНАТОЛЬЕВНА</a:t>
            </a:r>
            <a:endParaRPr lang="ru-RU" b="1" dirty="0">
              <a:solidFill>
                <a:srgbClr val="FF00FF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4581270"/>
      </p:ext>
    </p:extLst>
  </p:cSld>
  <p:clrMapOvr>
    <a:masterClrMapping/>
  </p:clrMapOvr>
  <p:transition advTm="4134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174</Words>
  <Application>Microsoft Office PowerPoint</Application>
  <PresentationFormat>Экран (4:3)</PresentationFormat>
  <Paragraphs>60</Paragraphs>
  <Slides>71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ОТЧЕТ  О ПРОВЕДЕНИИ КОМПЛЕКСНЫХ ИНТЕГРИРОВАННЫХ  ОТКРЫТЫХ ЗАНЯТИЙ ПЕДАГОГАМИ  МБДОУ №296 ЗА 2013 ГОД</vt:lpstr>
      <vt:lpstr>Слайд 2</vt:lpstr>
      <vt:lpstr>«В ГОСТЯХ У СОЛНЫШКА»</vt:lpstr>
      <vt:lpstr>Слайд 4</vt:lpstr>
      <vt:lpstr>Слайд 5</vt:lpstr>
      <vt:lpstr>Слайд 6</vt:lpstr>
      <vt:lpstr>Слайд 7</vt:lpstr>
      <vt:lpstr>Слайд 8</vt:lpstr>
      <vt:lpstr>ПУТЕШЕСТВИЕ  В МАГАЗИН ИГРУШЕК</vt:lpstr>
      <vt:lpstr>Слайд 10</vt:lpstr>
      <vt:lpstr>Слайд 11</vt:lpstr>
      <vt:lpstr>ДОМИК ДЛЯ ЗАЙЧИКА</vt:lpstr>
      <vt:lpstr>Слайд 13</vt:lpstr>
      <vt:lpstr>Слайд 14</vt:lpstr>
      <vt:lpstr>Слайд 15</vt:lpstr>
      <vt:lpstr>ТЮКИНА  ЕЛЕНА  ПЕТРОВНА</vt:lpstr>
      <vt:lpstr>Слайд 17</vt:lpstr>
      <vt:lpstr>ИЗМАЛКИНА  ЮЛИЯ  ИГОРЕВНА</vt:lpstr>
      <vt:lpstr>Слайд 19</vt:lpstr>
      <vt:lpstr>Слайд 20</vt:lpstr>
      <vt:lpstr>Слайд 21</vt:lpstr>
      <vt:lpstr>СВЕТОВА  ЕКАТЕРИНА  ФЕДОРОВНА</vt:lpstr>
      <vt:lpstr>Слайд 23</vt:lpstr>
      <vt:lpstr>Слайд 24</vt:lpstr>
      <vt:lpstr>СЕМИКОПЕНКО  АНАСТАСИЯ  СЕРГЕЕВНА</vt:lpstr>
      <vt:lpstr>Слайд 26</vt:lpstr>
      <vt:lpstr>Слайд 27</vt:lpstr>
      <vt:lpstr>Слайд 28</vt:lpstr>
      <vt:lpstr>МНОГОЗНАЧНЫЕ СЛОВА</vt:lpstr>
      <vt:lpstr>Слайд 30</vt:lpstr>
      <vt:lpstr>Слайд 31</vt:lpstr>
      <vt:lpstr>УЧИТЕЛЬ-ЛОГОПЕД КОЧКИНА  СВЕТЛАНА  ВЛАДИМИРОВНА</vt:lpstr>
      <vt:lpstr>Слайд 33</vt:lpstr>
      <vt:lpstr> ЧУГУЕВА   АННА   ВЛАДИМИРОВНА</vt:lpstr>
      <vt:lpstr>Слайд 35</vt:lpstr>
      <vt:lpstr>Слайд 36</vt:lpstr>
      <vt:lpstr>Слайд 37</vt:lpstr>
      <vt:lpstr>«ЗИМА. ЗИМУЮЩИЕ ПТИЦЫ»</vt:lpstr>
      <vt:lpstr>Слайд 39</vt:lpstr>
      <vt:lpstr>Слайд 40</vt:lpstr>
      <vt:lpstr>«ЧАСТИ ТЕЛА ЧЕЛОВЕКА»</vt:lpstr>
      <vt:lpstr>Слайд 42</vt:lpstr>
      <vt:lpstr>Слайд 43</vt:lpstr>
      <vt:lpstr>Слайд 44</vt:lpstr>
      <vt:lpstr>«ВСТРЕЧА С КОЛОБКОМ»</vt:lpstr>
      <vt:lpstr>Слайд 46</vt:lpstr>
      <vt:lpstr>«ОЗНАКОМЛЕНИЕ С ОКРУЖАЮЩИМ МИРОМ»</vt:lpstr>
      <vt:lpstr>Слайд 48</vt:lpstr>
      <vt:lpstr>Слайд 49</vt:lpstr>
      <vt:lpstr>Слайд 50</vt:lpstr>
      <vt:lpstr>«УРОКИ ДОБРОТЫ»</vt:lpstr>
      <vt:lpstr>Слайд 52</vt:lpstr>
      <vt:lpstr>Слайд 53</vt:lpstr>
      <vt:lpstr>« КТО ИЩЕТ- ТОТ ВСЕГДА НАЙДЕТ»</vt:lpstr>
      <vt:lpstr>Слайд 55</vt:lpstr>
      <vt:lpstr>Слайд 56</vt:lpstr>
      <vt:lpstr>Слайд 57</vt:lpstr>
      <vt:lpstr>ИТОГОВОЕ ЗАНЯТИЕ  ПО ТЕМЕ «ЗИМА»</vt:lpstr>
      <vt:lpstr>Слайд 59</vt:lpstr>
      <vt:lpstr>Слайд 60</vt:lpstr>
      <vt:lpstr>«ПУТЕШЕСТВИЕ С БУРАТИНО»</vt:lpstr>
      <vt:lpstr>Слайд 62</vt:lpstr>
      <vt:lpstr>Слайд 63</vt:lpstr>
      <vt:lpstr>Слайд 64</vt:lpstr>
      <vt:lpstr>«ХЛЕБНЫЙ КРАЙ»</vt:lpstr>
      <vt:lpstr>Слайд 66</vt:lpstr>
      <vt:lpstr>Слайд 67</vt:lpstr>
      <vt:lpstr>«ПУТЕШЕСТВИЕ В СТРАНУ МАТЕМАТИКИ»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ПРОВЕДЕНИИ КОМПЛЕКСНЫХ ИНТЕГРИРОВАННЫХ  ОТКРЫТЫХ ЗАНЯТИЙ ПЕДАГОГАМИ  МБДОУ №296 ЗА 2013 ГОД</dc:title>
  <dc:creator>)</dc:creator>
  <cp:lastModifiedBy>Лианочка</cp:lastModifiedBy>
  <cp:revision>50</cp:revision>
  <dcterms:created xsi:type="dcterms:W3CDTF">2001-12-31T20:34:27Z</dcterms:created>
  <dcterms:modified xsi:type="dcterms:W3CDTF">2014-03-13T22:16:13Z</dcterms:modified>
</cp:coreProperties>
</file>